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67" d="100"/>
          <a:sy n="67" d="100"/>
        </p:scale>
        <p:origin x="7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41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06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90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samira ansari</cp:lastModifiedBy>
  <cp:revision>40</cp:revision>
  <dcterms:created xsi:type="dcterms:W3CDTF">2015-10-23T13:28:32Z</dcterms:created>
  <dcterms:modified xsi:type="dcterms:W3CDTF">2023-03-18T09:35:35Z</dcterms:modified>
</cp:coreProperties>
</file>